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8" roundtripDataSignature="AMtx7mjQ3nJvvb/F/zV65/PquR0jXfIh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customschemas.google.com/relationships/presentationmetadata" Target="meta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88568" y="22240"/>
            <a:ext cx="12867264" cy="6975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282925" y="18300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7" name="Google Shape;97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2581" r="2580" t="0"/>
          <a:stretch/>
        </p:blipFill>
        <p:spPr>
          <a:xfrm>
            <a:off x="1" y="0"/>
            <a:ext cx="12192000" cy="696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2022-09-02T18:31:36Z</dcterms:created>
  <dc:creator>Criação NS</dc:creator>
</cp:coreProperties>
</file>